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22"/>
  </p:notesMasterIdLst>
  <p:handoutMasterIdLst>
    <p:handoutMasterId r:id="rId23"/>
  </p:handoutMasterIdLst>
  <p:sldIdLst>
    <p:sldId id="256" r:id="rId7"/>
    <p:sldId id="260" r:id="rId8"/>
    <p:sldId id="261" r:id="rId9"/>
    <p:sldId id="268" r:id="rId10"/>
    <p:sldId id="272" r:id="rId11"/>
    <p:sldId id="273" r:id="rId12"/>
    <p:sldId id="259" r:id="rId13"/>
    <p:sldId id="270" r:id="rId14"/>
    <p:sldId id="271" r:id="rId15"/>
    <p:sldId id="264" r:id="rId16"/>
    <p:sldId id="263" r:id="rId17"/>
    <p:sldId id="262" r:id="rId18"/>
    <p:sldId id="269" r:id="rId19"/>
    <p:sldId id="274" r:id="rId20"/>
    <p:sldId id="267" r:id="rId2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17A"/>
    <a:srgbClr val="0A79D2"/>
    <a:srgbClr val="404040"/>
    <a:srgbClr val="EAEAEA"/>
    <a:srgbClr val="00188F"/>
    <a:srgbClr val="00176B"/>
    <a:srgbClr val="E3008C"/>
    <a:srgbClr val="FFB900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8068" autoAdjust="0"/>
    <p:restoredTop sz="95455" autoAdjust="0"/>
  </p:normalViewPr>
  <p:slideViewPr>
    <p:cSldViewPr>
      <p:cViewPr varScale="1">
        <p:scale>
          <a:sx n="97" d="100"/>
          <a:sy n="97" d="100"/>
        </p:scale>
        <p:origin x="72" y="276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2/3/2016 2:28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2/3/2016 2:28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" y="2842980"/>
            <a:ext cx="1243647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Spain Conference 2016</a:t>
            </a:r>
            <a:endParaRPr kumimoji="0" lang="es-ES" altLang="es-ES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34" indent="0">
              <a:buNone/>
              <a:defRPr>
                <a:solidFill>
                  <a:schemeClr val="bg1"/>
                </a:solidFill>
              </a:defRPr>
            </a:lvl2pPr>
            <a:lvl3pPr marL="571390" indent="0">
              <a:buNone/>
              <a:defRPr>
                <a:solidFill>
                  <a:schemeClr val="bg1"/>
                </a:solidFill>
              </a:defRPr>
            </a:lvl3pPr>
            <a:lvl4pPr marL="799946" indent="0">
              <a:buNone/>
              <a:defRPr>
                <a:solidFill>
                  <a:schemeClr val="bg1"/>
                </a:solidFill>
              </a:defRPr>
            </a:lvl4pPr>
            <a:lvl5pPr marL="102850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16059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7005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7804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701" y="2998429"/>
            <a:ext cx="7010335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3147122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900" indent="-34290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70103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837" y="677862"/>
            <a:ext cx="4650719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53" y="409845"/>
            <a:ext cx="4164509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63015096"/>
              </p:ext>
            </p:extLst>
          </p:nvPr>
        </p:nvGraphicFramePr>
        <p:xfrm>
          <a:off x="718707" y="1058862"/>
          <a:ext cx="10972800" cy="640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71424895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45617202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15697081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588856562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5254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49602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63480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09398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054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71688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0125625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30" y="1978963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5263" y="1975580"/>
            <a:ext cx="2293180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30" y="2879195"/>
            <a:ext cx="2293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466" y="2892425"/>
            <a:ext cx="122634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474" y="2887662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739" y="2887662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8" y="3802062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14" y="5365479"/>
            <a:ext cx="229796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37" y="5365479"/>
            <a:ext cx="2297969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469691" y="2056827"/>
            <a:ext cx="2743200" cy="7472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8999" y="1973262"/>
            <a:ext cx="2743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7037" y="1212850"/>
            <a:ext cx="7924802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39" y="1585051"/>
            <a:ext cx="3657600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2201" y="1222349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637" y="367267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637" y="3230912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2201" y="4130622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9295" y="3230912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2201" y="367267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20.png"/><Relationship Id="rId10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30211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646522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7804" y="1363662"/>
            <a:ext cx="5486399" cy="1969642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620903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defTabSz="914166">
              <a:spcAft>
                <a:spcPts val="816"/>
              </a:spcAft>
              <a:buNone/>
            </a:pPr>
            <a:r>
              <a:rPr lang="en-US" dirty="0"/>
              <a:t>First level</a:t>
            </a:r>
          </a:p>
          <a:p>
            <a:pPr marL="0" lvl="1" indent="0" defTabSz="914166">
              <a:spcAft>
                <a:spcPts val="816"/>
              </a:spcAft>
              <a:buNone/>
            </a:pPr>
            <a:r>
              <a:rPr lang="en-US" dirty="0"/>
              <a:t>Second level</a:t>
            </a:r>
          </a:p>
          <a:p>
            <a:pPr marL="0" lvl="2" indent="0" defTabSz="914166">
              <a:spcAft>
                <a:spcPts val="816"/>
              </a:spcAft>
              <a:buNone/>
            </a:pPr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Section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924226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Presentation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9" descr="https://www.desarrollaconmicrosoft.com/Areas/Dotnetspain2016/Content/Images/logo-altr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" descr="800px-Avanade_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5" descr="LogoBraventTransparente_reti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6" descr="danysof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10" descr="https://www.desarrollaconmicrosoft.com/Areas/Dotnetspain2016/Content/Images/logo-devsdn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1" b="4411"/>
          <a:stretch>
            <a:fillRect/>
          </a:stretch>
        </p:blipFill>
        <p:spPr bwMode="auto">
          <a:xfrm>
            <a:off x="0" y="0"/>
            <a:ext cx="181927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17" descr="https://www.desarrollaconmicrosoft.com/Areas/Dotnetspain2016/Content/Images/logo-encamin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18" descr="https://www.desarrollaconmicrosoft.com/Areas/Dotnetspain2016/Content/Images/logo-ilitia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107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13" descr="https://www.desarrollaconmicrosoft.com/Areas/Dotnetspain2016/Content/Images/logo-intelequia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20" descr="https://www.desarrollaconmicrosoft.com/Areas/Dotnetspain2016/Content/Images/logo-plai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16" descr="https://www.desarrollaconmicrosoft.com/Areas/Dotnetspain2016/Content/Images/logo-sogeti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7" descr="https://www.desarrollaconmicrosoft.com/Areas/Dotnetspain2016/Content/Images/logo-pue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8" descr="https://www.desarrollaconmicrosoft.com/Areas/Dotnetspain2016/Content/Images/logo-ticjob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s://www.desarrollaconmicrosoft.com/Areas/Dotnetspain2016/Content/Images/logo-altr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800px-Avanade_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LogoBraventTransparente_reti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danysof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www.desarrollaconmicrosoft.com/Areas/Dotnetspain2016/Content/Images/logo-devsdn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1" b="4411"/>
          <a:stretch>
            <a:fillRect/>
          </a:stretch>
        </p:blipFill>
        <p:spPr bwMode="auto">
          <a:xfrm>
            <a:off x="0" y="0"/>
            <a:ext cx="181927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https://www.desarrollaconmicrosoft.com/Areas/Dotnetspain2016/Content/Images/logo-encamin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www.desarrollaconmicrosoft.com/Areas/Dotnetspain2016/Content/Images/logo-ilitia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107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https://www.desarrollaconmicrosoft.com/Areas/Dotnetspain2016/Content/Images/logo-intelequia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www.desarrollaconmicrosoft.com/Areas/Dotnetspain2016/Content/Images/logo-plai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https://www.desarrollaconmicrosoft.com/Areas/Dotnetspain2016/Content/Images/logo-sogeti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www.desarrollaconmicrosoft.com/Areas/Dotnetspain2016/Content/Images/logo-pue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https://www.desarrollaconmicrosoft.com/Areas/Dotnetspain2016/Content/Images/logo-ticjob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905411"/>
          </a:xfrm>
        </p:spPr>
        <p:txBody>
          <a:bodyPr/>
          <a:lstStyle/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  <a:p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7037" y="1212850"/>
            <a:ext cx="7924802" cy="738664"/>
          </a:xfrm>
        </p:spPr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description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82201" y="1222349"/>
            <a:ext cx="8374910" cy="738664"/>
          </a:xfrm>
        </p:spPr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description</a:t>
            </a:r>
            <a:endParaRPr lang="es-E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3782201" y="4130622"/>
            <a:ext cx="8374910" cy="738664"/>
          </a:xfrm>
        </p:spPr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description</a:t>
            </a:r>
            <a:endParaRPr lang="es-E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97135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3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86193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Foto </a:t>
            </a:r>
            <a:r>
              <a:rPr lang="es-ES" dirty="0" err="1"/>
              <a:t>slide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357634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2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ed015050-a57a-4d39-9cd8-b09b64473eb7"/>
    <ds:schemaRef ds:uri="2b2dfeed-2da1-4ef4-b600-f5543001ef98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1209</TotalTime>
  <Words>87</Words>
  <Application>Microsoft Office PowerPoint</Application>
  <PresentationFormat>Custom</PresentationFormat>
  <Paragraphs>48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Avenir LT Pro 45 Book</vt:lpstr>
      <vt:lpstr>Calibri</vt:lpstr>
      <vt:lpstr>Consolas</vt:lpstr>
      <vt:lpstr>ＭＳ Ｐゴシック</vt:lpstr>
      <vt:lpstr>Segoe UI</vt:lpstr>
      <vt:lpstr>Segoe UI Light</vt:lpstr>
      <vt:lpstr>Segoe UI Semilight</vt:lpstr>
      <vt:lpstr>Wingdings</vt:lpstr>
      <vt:lpstr>5-30629_Build_Template_WHITE</vt:lpstr>
      <vt:lpstr>PowerPoint Presentation</vt:lpstr>
      <vt:lpstr>Presentation title</vt:lpstr>
      <vt:lpstr>PowerPoint Presentation</vt:lpstr>
      <vt:lpstr>Agenda</vt:lpstr>
      <vt:lpstr>Speaker name</vt:lpstr>
      <vt:lpstr>PowerPoint Presentation</vt:lpstr>
      <vt:lpstr>Section name</vt:lpstr>
      <vt:lpstr>Section name</vt:lpstr>
      <vt:lpstr>Foto slide</vt:lpstr>
      <vt:lpstr>Section name</vt:lpstr>
      <vt:lpstr>Section name</vt:lpstr>
      <vt:lpstr>Section name</vt:lpstr>
      <vt:lpstr>Code Section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Diego Martínez</cp:lastModifiedBy>
  <cp:revision>71</cp:revision>
  <dcterms:created xsi:type="dcterms:W3CDTF">2015-04-07T19:39:07Z</dcterms:created>
  <dcterms:modified xsi:type="dcterms:W3CDTF">2016-02-03T13:38:33Z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Tfs.LastKnownPath">
    <vt:lpwstr>https://microsoft.sharepoint.com/teams/dxspain/evangelism/Shared%20Documents/03.%20Dev%20-%20Activities/151022%20Windows%2010%20Hel10%20World/Marketing/Master%20presentation.pptx</vt:lpwstr>
  </property>
  <property fmtid="{D5CDD505-2E9C-101B-9397-08002B2CF9AE}" pid="16" name="_ShortcutUrl">
    <vt:lpwstr>, </vt:lpwstr>
  </property>
</Properties>
</file>